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B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3821-9991-47DF-9E27-CECFC725805C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C217-AF49-4217-B1F6-1C89A775D2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C217-AF49-4217-B1F6-1C89A775D203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AE5F13-F63D-4A11-BA74-C2C5EF746250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6A6E02-B0EA-4C11-B457-4D4EE733B10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C13281 -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17600" t="25520" r="23000" b="22640"/>
          <a:stretch>
            <a:fillRect/>
          </a:stretch>
        </p:blipFill>
        <p:spPr bwMode="auto">
          <a:xfrm>
            <a:off x="0" y="1484784"/>
            <a:ext cx="9144000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C13280 -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 l="30371" t="11966" r="30479" b="12435"/>
          <a:stretch>
            <a:fillRect/>
          </a:stretch>
        </p:blipFill>
        <p:spPr bwMode="auto">
          <a:xfrm>
            <a:off x="1331640" y="980728"/>
            <a:ext cx="471343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228184" y="29249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DIMENSIONI: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1180x1060x1290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C13280 -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 l="24521" t="9086" r="24629" b="8115"/>
          <a:stretch>
            <a:fillRect/>
          </a:stretch>
        </p:blipFill>
        <p:spPr bwMode="auto">
          <a:xfrm>
            <a:off x="1835696" y="1052736"/>
            <a:ext cx="5472608" cy="55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C13280 -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 l="20922" t="11966" r="25079" b="6675"/>
          <a:stretch>
            <a:fillRect/>
          </a:stretch>
        </p:blipFill>
        <p:spPr bwMode="auto">
          <a:xfrm>
            <a:off x="1619672" y="1052736"/>
            <a:ext cx="5904656" cy="55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C13282 -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 l="6522" t="30686" r="14279" b="18195"/>
          <a:stretch>
            <a:fillRect/>
          </a:stretch>
        </p:blipFill>
        <p:spPr bwMode="auto">
          <a:xfrm>
            <a:off x="395535" y="1916832"/>
            <a:ext cx="83894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C13282 -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 l="24971" t="24926" r="22829" b="13155"/>
          <a:stretch>
            <a:fillRect/>
          </a:stretch>
        </p:blipFill>
        <p:spPr bwMode="auto">
          <a:xfrm>
            <a:off x="323528" y="1484784"/>
            <a:ext cx="6120680" cy="453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6516216" y="32129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DIMENSIONI: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1650x900x910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C13282 -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 l="13272" t="19886" r="16079" b="16755"/>
          <a:stretch>
            <a:fillRect/>
          </a:stretch>
        </p:blipFill>
        <p:spPr bwMode="auto">
          <a:xfrm>
            <a:off x="395536" y="1340768"/>
            <a:ext cx="84789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C13282 -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 l="9672" t="14846" r="21029" b="11715"/>
          <a:stretch>
            <a:fillRect/>
          </a:stretch>
        </p:blipFill>
        <p:spPr bwMode="auto">
          <a:xfrm>
            <a:off x="899592" y="1412776"/>
            <a:ext cx="7560840" cy="50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C11065 -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 l="9672" t="32126" r="9779" b="27555"/>
          <a:stretch>
            <a:fillRect/>
          </a:stretch>
        </p:blipFill>
        <p:spPr bwMode="auto">
          <a:xfrm>
            <a:off x="0" y="2060848"/>
            <a:ext cx="9144000" cy="28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C11065 -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 l="27221" t="14126" r="30929" b="18195"/>
          <a:stretch>
            <a:fillRect/>
          </a:stretch>
        </p:blipFill>
        <p:spPr bwMode="auto">
          <a:xfrm>
            <a:off x="395536" y="1052736"/>
            <a:ext cx="541438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516216" y="32129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DIMENSIONI: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1815x990x1081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C11065 -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 l="9222" t="13406" r="16529" b="13875"/>
          <a:stretch>
            <a:fillRect/>
          </a:stretch>
        </p:blipFill>
        <p:spPr bwMode="auto">
          <a:xfrm>
            <a:off x="395536" y="1196752"/>
            <a:ext cx="84698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C13281 -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20472" t="9806" r="30479" b="10275"/>
          <a:stretch>
            <a:fillRect/>
          </a:stretch>
        </p:blipFill>
        <p:spPr bwMode="auto">
          <a:xfrm>
            <a:off x="395536" y="1052736"/>
            <a:ext cx="5328592" cy="542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6300192" y="29249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DIMENSIONI: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1700x940x1075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C11065 -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 l="11922" t="18446" r="17429" b="16035"/>
          <a:stretch>
            <a:fillRect/>
          </a:stretch>
        </p:blipFill>
        <p:spPr bwMode="auto">
          <a:xfrm>
            <a:off x="611560" y="1412776"/>
            <a:ext cx="8122428" cy="4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C11075 -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4986" t="43687" r="17380" b="31363"/>
          <a:stretch>
            <a:fillRect/>
          </a:stretch>
        </p:blipFill>
        <p:spPr bwMode="auto">
          <a:xfrm>
            <a:off x="0" y="2512646"/>
            <a:ext cx="9144000" cy="24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C11075 -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7688" t="14139" r="20082" b="8748"/>
          <a:stretch>
            <a:fillRect/>
          </a:stretch>
        </p:blipFill>
        <p:spPr bwMode="auto">
          <a:xfrm>
            <a:off x="251520" y="1052736"/>
            <a:ext cx="5904656" cy="54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516216" y="32129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DIMENSIONI: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2135x1150x1110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C11075 -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21384" t="16301" r="13328" b="15955"/>
          <a:stretch>
            <a:fillRect/>
          </a:stretch>
        </p:blipFill>
        <p:spPr bwMode="auto">
          <a:xfrm>
            <a:off x="1043608" y="1484784"/>
            <a:ext cx="7308304" cy="47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C11075 -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25887" t="17022" r="11527" b="15955"/>
          <a:stretch>
            <a:fillRect/>
          </a:stretch>
        </p:blipFill>
        <p:spPr bwMode="auto">
          <a:xfrm>
            <a:off x="755576" y="1341286"/>
            <a:ext cx="7632848" cy="510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C12109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20022" t="11966" r="26429" b="27555"/>
          <a:stretch>
            <a:fillRect/>
          </a:stretch>
        </p:blipFill>
        <p:spPr bwMode="auto">
          <a:xfrm>
            <a:off x="611560" y="1556792"/>
            <a:ext cx="37744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36899" t="14674" r="28451" b="16755"/>
          <a:stretch>
            <a:fillRect/>
          </a:stretch>
        </p:blipFill>
        <p:spPr bwMode="auto">
          <a:xfrm>
            <a:off x="4499992" y="1484784"/>
            <a:ext cx="4104456" cy="50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C12109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27671" t="16286" r="31829" b="16755"/>
          <a:stretch>
            <a:fillRect/>
          </a:stretch>
        </p:blipFill>
        <p:spPr bwMode="auto">
          <a:xfrm>
            <a:off x="467544" y="980728"/>
            <a:ext cx="5472608" cy="565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300192" y="31409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DIMENSIONI: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1920</a:t>
            </a:r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x1420x1320</a:t>
            </a:r>
            <a:endParaRPr lang="it-IT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C12109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6321" t="15566" r="14279" b="8115"/>
          <a:stretch>
            <a:fillRect/>
          </a:stretch>
        </p:blipFill>
        <p:spPr bwMode="auto">
          <a:xfrm>
            <a:off x="1043608" y="1268760"/>
            <a:ext cx="6480720" cy="52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C12109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4521" t="13406" r="15179" b="9555"/>
          <a:stretch>
            <a:fillRect/>
          </a:stretch>
        </p:blipFill>
        <p:spPr bwMode="auto">
          <a:xfrm>
            <a:off x="1115616" y="1772816"/>
            <a:ext cx="5616624" cy="448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C13281 -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17772" t="9086" r="21029" b="6675"/>
          <a:stretch>
            <a:fillRect/>
          </a:stretch>
        </p:blipFill>
        <p:spPr bwMode="auto">
          <a:xfrm>
            <a:off x="1475656" y="1196752"/>
            <a:ext cx="6120680" cy="52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C13281 -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7772" t="19166" r="13379" b="10275"/>
          <a:stretch>
            <a:fillRect/>
          </a:stretch>
        </p:blipFill>
        <p:spPr bwMode="auto">
          <a:xfrm>
            <a:off x="971600" y="1412776"/>
            <a:ext cx="7488832" cy="479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C13278 -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15522" t="38606" r="20579" b="23955"/>
          <a:stretch>
            <a:fillRect/>
          </a:stretch>
        </p:blipFill>
        <p:spPr bwMode="auto">
          <a:xfrm>
            <a:off x="0" y="2096716"/>
            <a:ext cx="9144000" cy="33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C13278 -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 l="20300" t="11121" r="25250" b="8241"/>
          <a:stretch>
            <a:fillRect/>
          </a:stretch>
        </p:blipFill>
        <p:spPr bwMode="auto">
          <a:xfrm>
            <a:off x="539552" y="1196752"/>
            <a:ext cx="5616624" cy="519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6444208" y="29249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DIMENSIONI: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1660x940x820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C13278 -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 l="15072" t="19166" r="16979" b="11715"/>
          <a:stretch>
            <a:fillRect/>
          </a:stretch>
        </p:blipFill>
        <p:spPr bwMode="auto">
          <a:xfrm>
            <a:off x="827584" y="1556792"/>
            <a:ext cx="7452320" cy="473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C13278 -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l="14850" t="20034" r="14951" b="8687"/>
          <a:stretch>
            <a:fillRect/>
          </a:stretch>
        </p:blipFill>
        <p:spPr bwMode="auto">
          <a:xfrm>
            <a:off x="899592" y="1340768"/>
            <a:ext cx="7632848" cy="48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335213" cy="871537"/>
            <a:chOff x="1079" y="3597"/>
            <a:chExt cx="3679" cy="1373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1079" y="3597"/>
              <a:ext cx="3679" cy="13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21" y="3880"/>
              <a:ext cx="118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smtClean="0"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Arial Black"/>
                </a:rPr>
                <a:t>EURO</a:t>
              </a:r>
              <a:endParaRPr lang="it-IT" sz="4800" kern="10" spc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48" y="3883"/>
              <a:ext cx="1591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800" kern="10" spc="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</a:rPr>
                <a:t>STAMPI</a:t>
              </a:r>
              <a:endParaRPr lang="it-IT" sz="4800" kern="10" spc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endParaRPr>
            </a:p>
          </p:txBody>
        </p:sp>
        <p:sp>
          <p:nvSpPr>
            <p:cNvPr id="103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21" y="4399"/>
              <a:ext cx="2620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PROGETTAZIONE - COSTRUZIONE</a:t>
              </a:r>
            </a:p>
            <a:p>
              <a:pPr algn="ctr" rtl="0"/>
              <a:r>
                <a:rPr lang="it-IT" sz="800" kern="10" spc="80" dirty="0" smtClean="0">
                  <a:ln w="635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Times New Roman"/>
                  <a:cs typeface="Times New Roman"/>
                </a:rPr>
                <a:t>STAMPI ED ATTREZZATURE</a:t>
              </a:r>
              <a:endParaRPr lang="it-IT" sz="800" kern="10" spc="80" dirty="0">
                <a:ln w="63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68188" y="0"/>
            <a:ext cx="1475812" cy="917575"/>
            <a:chOff x="1424" y="1573"/>
            <a:chExt cx="2322" cy="1444"/>
          </a:xfrm>
        </p:grpSpPr>
        <p:pic>
          <p:nvPicPr>
            <p:cNvPr id="1036" name="Picture 12" descr="LOGO CS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8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424" y="2652"/>
              <a:ext cx="2221" cy="365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Sistema Qualità Certificato</a:t>
              </a:r>
              <a:r>
                <a:rPr lang="it-IT" sz="800" dirty="0" smtClean="0">
                  <a:solidFill>
                    <a:schemeClr val="bg1"/>
                  </a:solidFill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       </a:t>
              </a:r>
              <a:r>
                <a:rPr kumimoji="0" lang="it-IT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atangChe" pitchFamily="49" charset="-127"/>
                  <a:ea typeface="BatangChe" pitchFamily="49" charset="-127"/>
                  <a:cs typeface="Arial" pitchFamily="34" charset="0"/>
                </a:rPr>
                <a:t>UNI EN ISO 9001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Che" pitchFamily="49" charset="-127"/>
                <a:ea typeface="BatangChe" pitchFamily="49" charset="-127"/>
                <a:cs typeface="Arial" pitchFamily="34" charset="0"/>
              </a:endParaRPr>
            </a:p>
          </p:txBody>
        </p:sp>
        <p:pic>
          <p:nvPicPr>
            <p:cNvPr id="1038" name="Picture 14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" y="157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asellaDiTesto 14"/>
          <p:cNvSpPr txBox="1"/>
          <p:nvPr/>
        </p:nvSpPr>
        <p:spPr>
          <a:xfrm>
            <a:off x="3491880" y="18864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C13280 - stampo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 l="30821" t="15566" r="30479" b="12435"/>
          <a:stretch>
            <a:fillRect/>
          </a:stretch>
        </p:blipFill>
        <p:spPr bwMode="auto">
          <a:xfrm>
            <a:off x="2339752" y="908720"/>
            <a:ext cx="4752528" cy="552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639</TotalTime>
  <Words>553</Words>
  <Application>Microsoft Office PowerPoint</Application>
  <PresentationFormat>Presentazione su schermo (4:3)</PresentationFormat>
  <Paragraphs>210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catia</dc:creator>
  <cp:lastModifiedBy>catia</cp:lastModifiedBy>
  <cp:revision>98</cp:revision>
  <dcterms:created xsi:type="dcterms:W3CDTF">2013-01-18T10:36:55Z</dcterms:created>
  <dcterms:modified xsi:type="dcterms:W3CDTF">2014-05-05T16:09:07Z</dcterms:modified>
</cp:coreProperties>
</file>